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60" r:id="rId3"/>
    <p:sldId id="274" r:id="rId4"/>
    <p:sldId id="27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hi.wikipedia.org/wiki/%E0%A4%B5%E0%A4%BF%E0%A4%9C%E0%A4%AF_%E0%A4%A4%E0%A5%87%E0%A4%82%E0%A4%A1%E0%A5%81%E0%A4%B2%E0%A4%95%E0%A4%B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-7</a:t>
            </a:r>
            <a:r>
              <a:rPr lang="hi-IN" sz="3600" b="1" dirty="0" smtClean="0">
                <a:solidFill>
                  <a:schemeClr val="bg1"/>
                </a:solidFill>
                <a:latin typeface="Arial" pitchFamily="34" charset="0"/>
                <a:cs typeface="Arial" pitchFamily="34" charset="0"/>
              </a:rPr>
              <a:t> पापा खो गए)</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3200" dirty="0" smtClean="0">
                <a:solidFill>
                  <a:srgbClr val="FF0000"/>
                </a:solidFill>
              </a:rPr>
              <a:t>पाठ-7 पापा खो गए (विजय तेंदुलकर) </a:t>
            </a:r>
            <a:endParaRPr lang="en-US" sz="3200" dirty="0">
              <a:solidFill>
                <a:srgbClr val="FF0000"/>
              </a:solidFill>
            </a:endParaRPr>
          </a:p>
        </p:txBody>
      </p:sp>
      <p:sp>
        <p:nvSpPr>
          <p:cNvPr id="5" name="Content Placeholder 4"/>
          <p:cNvSpPr>
            <a:spLocks noGrp="1"/>
          </p:cNvSpPr>
          <p:nvPr>
            <p:ph idx="1"/>
          </p:nvPr>
        </p:nvSpPr>
        <p:spPr>
          <a:xfrm>
            <a:off x="381000" y="1066800"/>
            <a:ext cx="7772400" cy="5334000"/>
          </a:xfrm>
        </p:spPr>
        <p:txBody>
          <a:bodyPr>
            <a:normAutofit lnSpcReduction="10000"/>
          </a:bodyPr>
          <a:lstStyle/>
          <a:p>
            <a:pPr algn="ctr">
              <a:buNone/>
            </a:pPr>
            <a:r>
              <a:rPr lang="hi-IN" sz="2800" u="sng" dirty="0" smtClean="0">
                <a:solidFill>
                  <a:srgbClr val="FF0000"/>
                </a:solidFill>
              </a:rPr>
              <a:t>लेखक परिचय </a:t>
            </a:r>
            <a:r>
              <a:rPr lang="hi-IN" sz="2000" dirty="0" smtClean="0">
                <a:solidFill>
                  <a:srgbClr val="FF0000"/>
                </a:solidFill>
              </a:rPr>
              <a:t> </a:t>
            </a:r>
            <a:endParaRPr lang="hi-IN" sz="2000" dirty="0" smtClean="0"/>
          </a:p>
          <a:p>
            <a:pPr algn="just">
              <a:buNone/>
            </a:pPr>
            <a:r>
              <a:rPr lang="hi-IN" sz="2000" dirty="0" smtClean="0">
                <a:solidFill>
                  <a:srgbClr val="FF0000"/>
                </a:solidFill>
              </a:rPr>
              <a:t>विजय तेंदुलकर :-</a:t>
            </a:r>
            <a:r>
              <a:rPr lang="hi-IN" sz="2000" dirty="0" smtClean="0"/>
              <a:t>  महाराष्ट्र के कोल्हापुर में एक ब्राह्मण परिवार में पैदा हुए विजय धोंडोपंत तेंडुलकर ने केवल छह साल की उम्र में अपनी पहली कहानी लिखी थी। उनके पिता नौकरी के साथ ही प्रकाशन का भी छोटा-मोटा व्यवसाय करते थे, इसलिए पढ़ने-लिखने का माहौल उन्हें घर में ही मिल गया। नाटकों को देखते हुए बड़े हुए विजय ने मात्र ११ साल की उम्र में पहला नाटक लिखा, उसमें काम किया और उसे निर्देशित भी किया। अपने लेखन के शुरुआती दिनों में विजय ने अख़बारों में काम किया था। भारत छोड़ो आंदोलन में भी उन्होंने अग्रणी भूमिका निभाई। संघर्ष के शुरुआती दिनों में वे 'मुंबइया चाल' में रहे। 'चाल' से बटोरे सृजनबीज बरसों मराठी नाटकों में अंकुरित होते दिखाई दिए। तेंडुलकर के पुत्र राजा और पत्नी निर्मला का २००१में देहांत हो गया था और ९० के दशक में उनके लिखे ख्यात टीवी धारावाहिक स्वयंसिद्ध में शीर्षक भूमिका निभाने वाली उनकी पुत्री प्रिया तेंदुलकर का २००२ में स्वर्गवास हो गया था। १९ मई २००८ में पुणे में अंतिम साँस</a:t>
            </a:r>
            <a:r>
              <a:rPr lang="hi-IN" sz="2000" baseline="30000" dirty="0" smtClean="0">
                <a:hlinkClick r:id="rId2"/>
              </a:rPr>
              <a:t>[1]</a:t>
            </a:r>
            <a:r>
              <a:rPr lang="hi-IN" sz="2000" dirty="0" smtClean="0"/>
              <a:t> लेते समय तेंदुलकर के साथ उनकी पुत्रियाँ सुषमा और तनूजा साथ थे। वे कुछ समय से माँसपेशियों के कमजोर हो जाने की बीमारी मास्थेनिया ग्रेविस से पीड़ित थे।</a:t>
            </a:r>
            <a:endParaRPr lang="hi-IN" sz="2200" b="1"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r>
              <a:rPr lang="hi-IN" sz="4000" dirty="0" smtClean="0">
                <a:solidFill>
                  <a:srgbClr val="FF0000"/>
                </a:solidFill>
              </a:rPr>
              <a:t>पाठ-7 पापा खो गए (विजय तेंदुलकर) </a:t>
            </a:r>
            <a:endParaRPr lang="en-US" dirty="0"/>
          </a:p>
        </p:txBody>
      </p:sp>
      <p:sp>
        <p:nvSpPr>
          <p:cNvPr id="3" name="Content Placeholder 2"/>
          <p:cNvSpPr>
            <a:spLocks noGrp="1"/>
          </p:cNvSpPr>
          <p:nvPr>
            <p:ph idx="1"/>
          </p:nvPr>
        </p:nvSpPr>
        <p:spPr>
          <a:xfrm>
            <a:off x="0" y="990600"/>
            <a:ext cx="8153400" cy="5638800"/>
          </a:xfrm>
        </p:spPr>
        <p:txBody>
          <a:bodyPr>
            <a:noAutofit/>
          </a:bodyPr>
          <a:lstStyle/>
          <a:p>
            <a:r>
              <a:rPr lang="hi-IN" sz="2000" b="1" u="sng" dirty="0" smtClean="0">
                <a:solidFill>
                  <a:srgbClr val="FF0000"/>
                </a:solidFill>
              </a:rPr>
              <a:t>रचनाएँ</a:t>
            </a:r>
            <a:r>
              <a:rPr lang="hi-IN" sz="2000" b="1" u="sng" dirty="0" smtClean="0"/>
              <a:t> </a:t>
            </a:r>
            <a:r>
              <a:rPr lang="hi-IN" sz="2000" b="1" dirty="0" smtClean="0"/>
              <a:t>:- </a:t>
            </a:r>
            <a:r>
              <a:rPr lang="hi-IN" sz="1800" dirty="0" smtClean="0"/>
              <a:t>नाटक - अजगर आणि गंधर्व अशी पाखरे येती, एक हट्टी मुलगी, कन्यादान, कमला, कावळ्याची शाळा, गृहस्थ गिधाडे, घरटे अमुचे छान घाशीराम कोतवाल, चिमणीचं घर होत मेणाचं, छिन्न, झाला अनंत हनुमंत I</a:t>
            </a:r>
          </a:p>
          <a:p>
            <a:r>
              <a:rPr lang="hi-IN" sz="1800" dirty="0" smtClean="0"/>
              <a:t>एकांकी - अजगर आणि गंधर्व, थीफ : पोलिस, रात्र तथा अन्य एकांकी</a:t>
            </a:r>
          </a:p>
          <a:p>
            <a:r>
              <a:rPr lang="hi-IN" sz="1800" dirty="0" smtClean="0"/>
              <a:t>बालनाट्य- इथे बाळे मिळतात, चांभारचौकशीचे नाटक, चिमणा बांधतो बंगला, पाटलाच्या पोरीचे लगीन, बाबा हरवले आहेत, बॉबीची गोष्ट, मुलांसाठी तीन नाटिका, राजाराणीला घामI</a:t>
            </a:r>
          </a:p>
          <a:p>
            <a:r>
              <a:rPr lang="hi-IN" sz="1800" dirty="0" smtClean="0"/>
              <a:t>चित्रपट पटकथा - अर्धसत्य, आक्रीत, आक्रोश, उंबरठा, कमला, गहराई, घाशीराम कोतवाल, चिमणराव, निशांत, प्रार्थना, २२ जून १८९७, मंथन I</a:t>
            </a:r>
          </a:p>
          <a:p>
            <a:r>
              <a:rPr lang="hi-IN" sz="1800" dirty="0" smtClean="0"/>
              <a:t>टॉक शो- प्रिया तेंडुलकर टॉक शो I</a:t>
            </a:r>
          </a:p>
          <a:p>
            <a:r>
              <a:rPr lang="hi-IN" sz="1800" dirty="0" smtClean="0"/>
              <a:t>ललित- कोवळी उन्हे, रातराणी, फुगे साबणाचे, रामप्रहर I</a:t>
            </a:r>
          </a:p>
          <a:p>
            <a:r>
              <a:rPr lang="hi-IN" sz="1800" dirty="0" smtClean="0"/>
              <a:t>कथा- काचपात्रे, गाणे, द्वंद्व, फुलपाखरू, मेषपात्रे I</a:t>
            </a:r>
          </a:p>
          <a:p>
            <a:r>
              <a:rPr lang="hi-IN" sz="1800" dirty="0" smtClean="0"/>
              <a:t>संपादन - दिवाकरांच्या नाट्यछटा, समाजवेध I</a:t>
            </a:r>
          </a:p>
          <a:p>
            <a:r>
              <a:rPr lang="hi-IN" sz="1800" dirty="0" smtClean="0"/>
              <a:t>भाषांतर : आधेअधुरे (मोहन राकेश), चित्त्याच्या मागावर, तुघलक (गिरीश कर्नाड),लोभ असावा ही विनंती ।</a:t>
            </a:r>
          </a:p>
          <a:p>
            <a:r>
              <a:rPr lang="hi-IN" sz="1800" dirty="0" smtClean="0"/>
              <a:t>विविध लेखन - लिंकन यांचे अखेरचे दिवस I</a:t>
            </a:r>
          </a:p>
          <a:p>
            <a:r>
              <a:rPr lang="hi-IN" sz="1800" b="1" dirty="0" smtClean="0"/>
              <a:t>उपन्यास</a:t>
            </a:r>
            <a:r>
              <a:rPr lang="hi-IN" sz="1800" dirty="0" smtClean="0"/>
              <a:t>- कादंबरी एक, कादंबरी दोन, मसाज I</a:t>
            </a:r>
            <a:endParaRPr lang="hi-IN"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533400"/>
          </a:xfrm>
        </p:spPr>
        <p:txBody>
          <a:bodyPr>
            <a:normAutofit/>
          </a:bodyPr>
          <a:lstStyle/>
          <a:p>
            <a:pPr algn="ctr"/>
            <a:r>
              <a:rPr lang="hi-IN" sz="3200" dirty="0" smtClean="0">
                <a:solidFill>
                  <a:srgbClr val="FF0000"/>
                </a:solidFill>
              </a:rPr>
              <a:t>पाठ-7 पापा खो गए (विजय तेंदुलकर) </a:t>
            </a:r>
            <a:endParaRPr lang="en-US" sz="3200" dirty="0">
              <a:solidFill>
                <a:srgbClr val="FF0000"/>
              </a:solidFill>
            </a:endParaRPr>
          </a:p>
        </p:txBody>
      </p:sp>
      <p:sp>
        <p:nvSpPr>
          <p:cNvPr id="5" name="Content Placeholder 4"/>
          <p:cNvSpPr>
            <a:spLocks noGrp="1"/>
          </p:cNvSpPr>
          <p:nvPr>
            <p:ph idx="1"/>
          </p:nvPr>
        </p:nvSpPr>
        <p:spPr>
          <a:xfrm>
            <a:off x="304800" y="990600"/>
            <a:ext cx="7772400" cy="5486400"/>
          </a:xfrm>
        </p:spPr>
        <p:txBody>
          <a:bodyPr>
            <a:normAutofit/>
          </a:bodyPr>
          <a:lstStyle/>
          <a:p>
            <a:pPr algn="ctr">
              <a:buNone/>
            </a:pPr>
            <a:r>
              <a:rPr lang="hi-IN" sz="3200" u="sng" dirty="0" smtClean="0">
                <a:solidFill>
                  <a:srgbClr val="FF0000"/>
                </a:solidFill>
              </a:rPr>
              <a:t>महत्वपूर्ण तथ्य </a:t>
            </a:r>
          </a:p>
        </p:txBody>
      </p:sp>
      <p:sp>
        <p:nvSpPr>
          <p:cNvPr id="6" name="Rectangle 5"/>
          <p:cNvSpPr/>
          <p:nvPr/>
        </p:nvSpPr>
        <p:spPr>
          <a:xfrm>
            <a:off x="228600" y="1524000"/>
            <a:ext cx="7772400" cy="4093428"/>
          </a:xfrm>
          <a:prstGeom prst="rect">
            <a:avLst/>
          </a:prstGeom>
        </p:spPr>
        <p:txBody>
          <a:bodyPr wrap="square">
            <a:spAutoFit/>
          </a:bodyPr>
          <a:lstStyle/>
          <a:p>
            <a:r>
              <a:rPr lang="en-US" sz="2000" dirty="0" err="1" smtClean="0"/>
              <a:t>i</a:t>
            </a:r>
            <a:r>
              <a:rPr lang="hi-IN" sz="2000" dirty="0" smtClean="0"/>
              <a:t>)</a:t>
            </a:r>
            <a:r>
              <a:rPr lang="hi-IN" sz="2800" dirty="0" smtClean="0"/>
              <a:t> </a:t>
            </a:r>
            <a:r>
              <a:rPr lang="hi-IN" sz="2000" dirty="0" smtClean="0"/>
              <a:t>प्रकृति के मनोभावों एवं मानवीय संवेदना को समझना </a:t>
            </a:r>
            <a:r>
              <a:rPr lang="hi-IN" sz="2400" dirty="0" smtClean="0"/>
              <a:t>I</a:t>
            </a:r>
          </a:p>
          <a:p>
            <a:endParaRPr lang="hi-IN" sz="2000" dirty="0" smtClean="0"/>
          </a:p>
          <a:p>
            <a:r>
              <a:rPr lang="en-US" sz="2000" dirty="0" smtClean="0"/>
              <a:t>ii</a:t>
            </a:r>
            <a:r>
              <a:rPr lang="hi-IN" sz="2000" dirty="0" smtClean="0"/>
              <a:t>)</a:t>
            </a:r>
            <a:r>
              <a:rPr lang="en-US" sz="2000" dirty="0" smtClean="0"/>
              <a:t> </a:t>
            </a:r>
            <a:r>
              <a:rPr lang="hi-IN" sz="2000" dirty="0" smtClean="0"/>
              <a:t>निर्जीव </a:t>
            </a:r>
            <a:r>
              <a:rPr lang="hi-IN" sz="2000" smtClean="0"/>
              <a:t>वस्तुओं </a:t>
            </a:r>
            <a:r>
              <a:rPr lang="hi-IN" sz="2000" smtClean="0"/>
              <a:t>और मूक </a:t>
            </a:r>
            <a:r>
              <a:rPr lang="hi-IN" sz="2000" dirty="0" smtClean="0"/>
              <a:t>प्राणियों के व्यवहार से परिचित होना </a:t>
            </a:r>
            <a:r>
              <a:rPr lang="en-US" sz="2000" dirty="0" smtClean="0"/>
              <a:t>I</a:t>
            </a:r>
            <a:endParaRPr lang="hi-IN" sz="2000" dirty="0" smtClean="0"/>
          </a:p>
          <a:p>
            <a:endParaRPr lang="hi-IN" sz="2000" dirty="0" smtClean="0"/>
          </a:p>
          <a:p>
            <a:r>
              <a:rPr lang="en-US" sz="2000" dirty="0" smtClean="0"/>
              <a:t>iii)</a:t>
            </a:r>
            <a:r>
              <a:rPr lang="hi-IN" sz="2000" dirty="0" smtClean="0"/>
              <a:t> असुरक्षा की भावना से मानवीय संवेदना को बचाना I</a:t>
            </a:r>
          </a:p>
          <a:p>
            <a:r>
              <a:rPr lang="hi-IN" sz="2000" dirty="0" smtClean="0"/>
              <a:t> </a:t>
            </a:r>
            <a:r>
              <a:rPr lang="en-US" sz="2000" dirty="0" smtClean="0"/>
              <a:t> </a:t>
            </a:r>
            <a:endParaRPr lang="hi-IN" sz="2000" dirty="0" smtClean="0"/>
          </a:p>
          <a:p>
            <a:r>
              <a:rPr lang="en-US" sz="2000" dirty="0" smtClean="0"/>
              <a:t>iv) </a:t>
            </a:r>
            <a:r>
              <a:rPr lang="hi-IN" sz="2000" dirty="0" smtClean="0"/>
              <a:t>प्रकृति के नैसर्गिक दृश्यों का वर्णन </a:t>
            </a:r>
            <a:r>
              <a:rPr lang="en-US" sz="2000" dirty="0" smtClean="0"/>
              <a:t> I</a:t>
            </a:r>
            <a:r>
              <a:rPr lang="hi-IN" sz="2000" dirty="0" smtClean="0"/>
              <a:t> </a:t>
            </a:r>
          </a:p>
          <a:p>
            <a:endParaRPr lang="hi-IN" sz="2000" dirty="0" smtClean="0"/>
          </a:p>
          <a:p>
            <a:r>
              <a:rPr lang="en-US" sz="2000" dirty="0" smtClean="0"/>
              <a:t>v)</a:t>
            </a:r>
            <a:r>
              <a:rPr lang="hi-IN" sz="2000" dirty="0" smtClean="0"/>
              <a:t> मूक प्राणियों के एकाकीपन एवं सुलभ चेष्टाओं की जानकारी I</a:t>
            </a:r>
          </a:p>
          <a:p>
            <a:endParaRPr lang="hi-IN" sz="2800" dirty="0" smtClean="0"/>
          </a:p>
          <a:p>
            <a:endParaRPr lang="hi-IN" sz="2000" dirty="0" smtClean="0"/>
          </a:p>
          <a:p>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1008</TotalTime>
  <Words>107</Words>
  <Application>Microsoft Office PowerPoint</Application>
  <PresentationFormat>On-screen Show (4:3)</PresentationFormat>
  <Paragraphs>31</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पाठ-7 पापा खो गए (विजय तेंदुलकर) </vt:lpstr>
      <vt:lpstr>पाठ-7 पापा खो गए (विजय तेंदुलकर) </vt:lpstr>
      <vt:lpstr>पाठ-7 पापा खो गए (विजय तेंदुलकर)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121</cp:revision>
  <dcterms:created xsi:type="dcterms:W3CDTF">2006-08-16T00:00:00Z</dcterms:created>
  <dcterms:modified xsi:type="dcterms:W3CDTF">2020-07-03T15:40:38Z</dcterms:modified>
</cp:coreProperties>
</file>